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84048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96C"/>
    <a:srgbClr val="240046"/>
    <a:srgbClr val="FFFFFF"/>
    <a:srgbClr val="7030A0"/>
    <a:srgbClr val="1D4A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84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86" y="-4723"/>
      </p:cViewPr>
      <p:guideLst>
        <p:guide orient="horz" pos="12096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373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096" userDrawn="1">
          <p15:clr>
            <a:srgbClr val="FBAE40"/>
          </p15:clr>
        </p15:guide>
        <p15:guide id="2" pos="120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0330" y="2044708"/>
            <a:ext cx="33124140" cy="742315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0" y="10223500"/>
            <a:ext cx="33124140" cy="243674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09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2044700"/>
            <a:ext cx="8281035" cy="3254629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2044700"/>
            <a:ext cx="24363045" cy="325462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51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0330" y="2044708"/>
            <a:ext cx="33124140" cy="742315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0330" y="10223500"/>
            <a:ext cx="33124140" cy="243674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30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9574541"/>
            <a:ext cx="33124140" cy="15975327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5701001"/>
            <a:ext cx="33124140" cy="84010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82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82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82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2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0330" y="2044708"/>
            <a:ext cx="33124140" cy="742315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10223500"/>
            <a:ext cx="16322040" cy="243674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10223500"/>
            <a:ext cx="16322040" cy="243674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044708"/>
            <a:ext cx="33124140" cy="742315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9414513"/>
            <a:ext cx="16247028" cy="461390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4028420"/>
            <a:ext cx="16247028" cy="206336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9414513"/>
            <a:ext cx="16327042" cy="461390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4028420"/>
            <a:ext cx="16327042" cy="2063369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6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0330" y="2044708"/>
            <a:ext cx="33124140" cy="742315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9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2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560320"/>
            <a:ext cx="12386548" cy="896112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5529588"/>
            <a:ext cx="19442430" cy="27292300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1521440"/>
            <a:ext cx="12386548" cy="21344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5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560320"/>
            <a:ext cx="12386548" cy="896112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5529588"/>
            <a:ext cx="19442430" cy="272923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11521440"/>
            <a:ext cx="12386548" cy="213448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4033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C900CA9C-26B1-4179-8334-D2D0C0B3B1E5}" type="datetimeFigureOut">
              <a:rPr lang="en-US" smtClean="0"/>
              <a:t>22-Jun-26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721590" y="35595568"/>
            <a:ext cx="12961620" cy="20447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123390" y="35595568"/>
            <a:ext cx="8641080" cy="2044700"/>
          </a:xfrm>
          <a:prstGeom prst="rect">
            <a:avLst/>
          </a:prstGeom>
        </p:spPr>
        <p:txBody>
          <a:bodyPr/>
          <a:lstStyle/>
          <a:p>
            <a:fld id="{F64C4768-7620-4D53-9B20-7B909E7B57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9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698AA06-F591-2ADD-8C42-3D10CD05810C}"/>
              </a:ext>
            </a:extLst>
          </p:cNvPr>
          <p:cNvSpPr/>
          <p:nvPr userDrawn="1"/>
        </p:nvSpPr>
        <p:spPr>
          <a:xfrm>
            <a:off x="400050" y="399391"/>
            <a:ext cx="37604700" cy="376047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536210-2C42-7A21-A836-68E5AB430B0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" y="659"/>
            <a:ext cx="38403482" cy="3840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90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096" userDrawn="1">
          <p15:clr>
            <a:srgbClr val="F26B43"/>
          </p15:clr>
        </p15:guide>
        <p15:guide id="2" pos="120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5BAF74D-DDD0-51CC-B6BA-B937F2486B9C}"/>
              </a:ext>
            </a:extLst>
          </p:cNvPr>
          <p:cNvSpPr/>
          <p:nvPr/>
        </p:nvSpPr>
        <p:spPr>
          <a:xfrm>
            <a:off x="1058406" y="997446"/>
            <a:ext cx="2759988" cy="2759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Institute Logo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333B66-84F2-09D8-CC31-D2FB2CD13FED}"/>
              </a:ext>
            </a:extLst>
          </p:cNvPr>
          <p:cNvSpPr/>
          <p:nvPr/>
        </p:nvSpPr>
        <p:spPr>
          <a:xfrm>
            <a:off x="4054437" y="997446"/>
            <a:ext cx="2759988" cy="2759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Institute Logo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CB67B2-17EB-0A45-6147-6D8DD3852695}"/>
              </a:ext>
            </a:extLst>
          </p:cNvPr>
          <p:cNvSpPr txBox="1"/>
          <p:nvPr/>
        </p:nvSpPr>
        <p:spPr>
          <a:xfrm>
            <a:off x="18318480" y="1638776"/>
            <a:ext cx="2712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7F4E17-191F-19EA-1EA2-560100571ACF}"/>
              </a:ext>
            </a:extLst>
          </p:cNvPr>
          <p:cNvSpPr txBox="1"/>
          <p:nvPr/>
        </p:nvSpPr>
        <p:spPr>
          <a:xfrm>
            <a:off x="18018879" y="4547764"/>
            <a:ext cx="2413931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35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</a:p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35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</a:p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35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1AD204-A17B-D193-8E06-9B2E26F25E59}"/>
              </a:ext>
            </a:extLst>
          </p:cNvPr>
          <p:cNvSpPr txBox="1"/>
          <p:nvPr/>
        </p:nvSpPr>
        <p:spPr>
          <a:xfrm>
            <a:off x="16564434" y="3730377"/>
            <a:ext cx="58176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nl-NL" sz="40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en-US" altLang="nl-NL" sz="4000" u="sng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nl-N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en-US" altLang="nl-NL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nl-N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  <a:r>
              <a:rPr lang="en-US" altLang="nl-NL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altLang="nl-NL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</a:t>
            </a:r>
            <a:endParaRPr lang="en-US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062385-E64A-CA46-A61F-3C7EB1CB0A9E}"/>
              </a:ext>
            </a:extLst>
          </p:cNvPr>
          <p:cNvSpPr txBox="1"/>
          <p:nvPr/>
        </p:nvSpPr>
        <p:spPr>
          <a:xfrm>
            <a:off x="16564434" y="6496403"/>
            <a:ext cx="5500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Corresponding Author’s Email (Italic)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6E2B48-BC16-3D0A-6E7D-329DE4367A4B}"/>
              </a:ext>
            </a:extLst>
          </p:cNvPr>
          <p:cNvSpPr/>
          <p:nvPr/>
        </p:nvSpPr>
        <p:spPr>
          <a:xfrm>
            <a:off x="883920" y="722376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Abstract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20D331-60BD-629C-0913-2699A99C2BF4}"/>
              </a:ext>
            </a:extLst>
          </p:cNvPr>
          <p:cNvSpPr/>
          <p:nvPr/>
        </p:nvSpPr>
        <p:spPr>
          <a:xfrm>
            <a:off x="965980" y="2467356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87EB029-4CD8-DDF1-2855-AA853E046C83}"/>
              </a:ext>
            </a:extLst>
          </p:cNvPr>
          <p:cNvSpPr/>
          <p:nvPr/>
        </p:nvSpPr>
        <p:spPr>
          <a:xfrm>
            <a:off x="13747065" y="7260102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 and Methods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D7FE66A-A652-AA5A-CED4-154C2327BDC0}"/>
              </a:ext>
            </a:extLst>
          </p:cNvPr>
          <p:cNvSpPr/>
          <p:nvPr/>
        </p:nvSpPr>
        <p:spPr>
          <a:xfrm>
            <a:off x="13723619" y="1869948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Results and Discussion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1146DB1-FA90-1D19-1CD8-DCE6DCC9D0E7}"/>
              </a:ext>
            </a:extLst>
          </p:cNvPr>
          <p:cNvSpPr/>
          <p:nvPr/>
        </p:nvSpPr>
        <p:spPr>
          <a:xfrm>
            <a:off x="26555702" y="1513332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6104F6E-9DA3-1D76-8C1C-81F7C262AF76}"/>
              </a:ext>
            </a:extLst>
          </p:cNvPr>
          <p:cNvSpPr/>
          <p:nvPr/>
        </p:nvSpPr>
        <p:spPr>
          <a:xfrm>
            <a:off x="26555702" y="2471928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C700DBD-FE98-DB73-BD07-8695767AE259}"/>
              </a:ext>
            </a:extLst>
          </p:cNvPr>
          <p:cNvSpPr/>
          <p:nvPr/>
        </p:nvSpPr>
        <p:spPr>
          <a:xfrm>
            <a:off x="26555702" y="32567880"/>
            <a:ext cx="10957560" cy="1005840"/>
          </a:xfrm>
          <a:prstGeom prst="rect">
            <a:avLst/>
          </a:prstGeom>
          <a:solidFill>
            <a:srgbClr val="3C09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Acknowledgments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E67B104-4F17-B5CF-8EE9-D1C0CA5C08F0}"/>
              </a:ext>
            </a:extLst>
          </p:cNvPr>
          <p:cNvSpPr txBox="1"/>
          <p:nvPr/>
        </p:nvSpPr>
        <p:spPr>
          <a:xfrm>
            <a:off x="883920" y="9113520"/>
            <a:ext cx="10957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Abstract: 200 – 300 Words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630A793-D582-CDB5-860F-65CE7CA813BE}"/>
              </a:ext>
            </a:extLst>
          </p:cNvPr>
          <p:cNvSpPr txBox="1"/>
          <p:nvPr/>
        </p:nvSpPr>
        <p:spPr>
          <a:xfrm>
            <a:off x="13744710" y="9077763"/>
            <a:ext cx="10957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the positions of these titles as required, but not the format.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BC73C27-F78B-417B-4E69-BAA6C5D3E5F2}"/>
              </a:ext>
            </a:extLst>
          </p:cNvPr>
          <p:cNvSpPr txBox="1"/>
          <p:nvPr/>
        </p:nvSpPr>
        <p:spPr>
          <a:xfrm>
            <a:off x="938432" y="10551438"/>
            <a:ext cx="1095756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sizes of the logos of the institutes can be changed as required (keep them inline or split into two as shown above).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Minimum font size of the title should be 44.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Underline the presenting author.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corresponding author and his/her email must be mentioned using an asterisk (*).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font size of the content must be 30, and the type is </a:t>
            </a:r>
            <a:r>
              <a:rPr lang="en-US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Calibri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clear and quality graphs and images to get a clear print.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positions of the subtitles can be changed according to the content, but not the format.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short sentences, phrases (except in the abstract)</a:t>
            </a:r>
            <a:endParaRPr lang="en-US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0CE2B1B-0644-01F1-4E64-370543432DEC}"/>
              </a:ext>
            </a:extLst>
          </p:cNvPr>
          <p:cNvSpPr txBox="1"/>
          <p:nvPr/>
        </p:nvSpPr>
        <p:spPr>
          <a:xfrm>
            <a:off x="26555702" y="26243280"/>
            <a:ext cx="109575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references, use the same format as given in the extended abstract template.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A55327-8B5F-5735-FF0A-4E381572370D}"/>
              </a:ext>
            </a:extLst>
          </p:cNvPr>
          <p:cNvSpPr/>
          <p:nvPr/>
        </p:nvSpPr>
        <p:spPr>
          <a:xfrm>
            <a:off x="2557213" y="4021812"/>
            <a:ext cx="2759988" cy="275998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Institute Logo 3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F3F1D01-5588-5E4C-B77C-7219BA77C7FE}"/>
              </a:ext>
            </a:extLst>
          </p:cNvPr>
          <p:cNvSpPr/>
          <p:nvPr/>
        </p:nvSpPr>
        <p:spPr>
          <a:xfrm>
            <a:off x="7050468" y="983223"/>
            <a:ext cx="2759988" cy="275998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Institute Logo 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40D088-C8F4-12CA-3FD9-2BA96CDEDCC3}"/>
              </a:ext>
            </a:extLst>
          </p:cNvPr>
          <p:cNvSpPr txBox="1"/>
          <p:nvPr/>
        </p:nvSpPr>
        <p:spPr>
          <a:xfrm>
            <a:off x="36271200" y="37560738"/>
            <a:ext cx="1683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Poster Number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788E8D-3AE4-324A-F0E0-42BF1DCAFD9E}"/>
              </a:ext>
            </a:extLst>
          </p:cNvPr>
          <p:cNvSpPr txBox="1"/>
          <p:nvPr/>
        </p:nvSpPr>
        <p:spPr>
          <a:xfrm>
            <a:off x="24681179" y="37376072"/>
            <a:ext cx="10957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Poster Number given in the document here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136A337-338B-DFEF-0A00-2E886EA16468}"/>
              </a:ext>
            </a:extLst>
          </p:cNvPr>
          <p:cNvSpPr/>
          <p:nvPr/>
        </p:nvSpPr>
        <p:spPr>
          <a:xfrm>
            <a:off x="34207353" y="37488947"/>
            <a:ext cx="2063847" cy="3282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2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202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>University of Kelaniya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KLAC LAKSHAN</dc:creator>
  <cp:lastModifiedBy>KLAC LAKSHAN</cp:lastModifiedBy>
  <cp:revision>38</cp:revision>
  <dcterms:created xsi:type="dcterms:W3CDTF">2026-06-20T00:06:01Z</dcterms:created>
  <dcterms:modified xsi:type="dcterms:W3CDTF">2026-06-22T12:34:13Z</dcterms:modified>
</cp:coreProperties>
</file>